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23281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Backtrack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E6B7B0-1295-4EAE-9050-FBBEFA57F4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4001"/>
            <a:ext cx="7025777" cy="40709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2019-04-29T18:14:10Z</dcterms:modified>
  <cp:category>Shooting</cp:category>
</cp:coreProperties>
</file>

<file path=docProps/thumbnail.jpeg>
</file>